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3"/>
  </p:notesMasterIdLst>
  <p:handoutMasterIdLst>
    <p:handoutMasterId r:id="rId14"/>
  </p:handoutMasterIdLst>
  <p:sldIdLst>
    <p:sldId id="256" r:id="rId8"/>
    <p:sldId id="271" r:id="rId9"/>
    <p:sldId id="347" r:id="rId10"/>
    <p:sldId id="348" r:id="rId11"/>
    <p:sldId id="349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2" autoAdjust="0"/>
    <p:restoredTop sz="77410" autoAdjust="0"/>
  </p:normalViewPr>
  <p:slideViewPr>
    <p:cSldViewPr>
      <p:cViewPr varScale="1">
        <p:scale>
          <a:sx n="86" d="100"/>
          <a:sy n="86" d="100"/>
        </p:scale>
        <p:origin x="186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E11305-6D21-4048-B482-15208D9B57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Day 2: Python DB API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EACCB0-A695-4A1B-BEE3-42E716DDE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08438" y="0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26EF0-7F65-4A51-AFB7-9588143561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A4EAD-0FF7-4F1B-982F-90EF453CF0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69828-D2D4-432C-BB00-FA19A0D7E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08438" y="8899525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BDE7D-10AC-4BB7-AEE9-B9BDC4554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7166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Day 2: Python DB API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8CC97-3049-4855-B84E-5390B5CC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96C4383-680F-491B-A76C-59A0EA88282C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Python DB API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some additional reading on the web.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54663-FC39-447B-B752-2B652494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10D337C3-D683-47B7-9AB7-2D08D9520504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Python DB API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AE5B7-728E-4FD2-A171-5CD46367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062E73F-FBDC-4E10-8A96-D3097616074D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Python DB API</a:t>
            </a:r>
          </a:p>
        </p:txBody>
      </p:sp>
    </p:spTree>
    <p:extLst>
      <p:ext uri="{BB962C8B-B14F-4D97-AF65-F5344CB8AC3E}">
        <p14:creationId xmlns:p14="http://schemas.microsoft.com/office/powerpoint/2010/main" val="6545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ing.python.org/tutorials/installing-packag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setuptools.readthedocs.io/en/latest/" TargetMode="External"/><Relationship Id="rId4" Type="http://schemas.openxmlformats.org/officeDocument/2006/relationships/hyperlink" Target="https://packaging.python.org/guides/distributing-packages-using-setuptoo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ypi.python.org/pypi" TargetMode="External"/><Relationship Id="rId2" Type="http://schemas.openxmlformats.org/officeDocument/2006/relationships/hyperlink" Target="https://pythonhosted.org/an_example_pypi_project/setuptools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Packaging and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0386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pip</a:t>
            </a:r>
          </a:p>
          <a:p>
            <a:pPr>
              <a:buFont typeface="Arial" charset="0"/>
              <a:buChar char="•"/>
            </a:pPr>
            <a:r>
              <a:rPr lang="en-US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setuptools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000" dirty="0"/>
              <a:t>Wheels</a:t>
            </a:r>
          </a:p>
          <a:p>
            <a:pPr>
              <a:buFont typeface="Arial" charset="0"/>
              <a:buChar char="•"/>
            </a:pPr>
            <a:r>
              <a:rPr lang="en-US" sz="2000" dirty="0" err="1"/>
              <a:t>PyPi</a:t>
            </a:r>
            <a:endParaRPr lang="en-US" sz="2000" dirty="0"/>
          </a:p>
          <a:p>
            <a:pPr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5" name="Picture 4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30BA00C2-27F4-44CA-922E-226CA5492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1162177"/>
            <a:ext cx="4829502" cy="28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https://packaging.python.org/tutorials/installing-packages/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https://packaging.python.org/guides/distributing-packages-using-setuptools/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https://setuptools.readthedocs.io/en/latest/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A6088F-26E2-48F9-8208-5AB45781C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303" y="3362340"/>
            <a:ext cx="3473393" cy="14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8737-3319-49C6-A568-8A9B6FF8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Installer for Python (pip)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2CA03-066A-4A6C-A33B-5FABE1A6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8248C-EED6-4E4D-964E-8721B568FADC}"/>
              </a:ext>
            </a:extLst>
          </p:cNvPr>
          <p:cNvSpPr txBox="1"/>
          <p:nvPr/>
        </p:nvSpPr>
        <p:spPr>
          <a:xfrm>
            <a:off x="457200" y="81915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Knows where to find common packages on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Installs (builds, deploys) code to your computer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4585C-FC0F-42DA-A340-E20768C76073}"/>
              </a:ext>
            </a:extLst>
          </p:cNvPr>
          <p:cNvSpPr txBox="1"/>
          <p:nvPr/>
        </p:nvSpPr>
        <p:spPr>
          <a:xfrm>
            <a:off x="838200" y="2266950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C:\UAH&gt;pip install tornado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pip remove starlight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pip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552977-9B88-4B48-90C2-20A48415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76" y="1412952"/>
            <a:ext cx="2178934" cy="32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6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583E-C409-4F0D-8F8B-5B799FB5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setuptools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C4668-2B0B-4154-8068-3B386FAB0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https://pythonhosted.org/an_example_pypi_project/setuptools.html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Create setup.py in the project root (see next slide)</a:t>
            </a:r>
          </a:p>
          <a:p>
            <a:pPr>
              <a:buFontTx/>
              <a:buChar char="-"/>
            </a:pPr>
            <a:r>
              <a:rPr lang="en-US" dirty="0"/>
              <a:t>Create a free account on </a:t>
            </a:r>
            <a:r>
              <a:rPr lang="en-US" dirty="0">
                <a:solidFill>
                  <a:srgbClr val="355F7C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http://pypi.python.org/pypi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Tx/>
              <a:buChar char="-"/>
            </a:pPr>
            <a:r>
              <a:rPr lang="en-US" dirty="0"/>
              <a:t>pip install twine</a:t>
            </a:r>
          </a:p>
          <a:p>
            <a:pPr>
              <a:buFontTx/>
              <a:buChar char="-"/>
            </a:pPr>
            <a:r>
              <a:rPr lang="en-US" dirty="0"/>
              <a:t>python setup.py </a:t>
            </a:r>
            <a:r>
              <a:rPr lang="en-US" dirty="0" err="1"/>
              <a:t>sdist</a:t>
            </a:r>
            <a:r>
              <a:rPr lang="en-US" dirty="0"/>
              <a:t> (makes a compressed </a:t>
            </a:r>
            <a:r>
              <a:rPr lang="en-US" dirty="0" err="1"/>
              <a:t>tarball</a:t>
            </a:r>
            <a:r>
              <a:rPr lang="en-US" dirty="0"/>
              <a:t> for source)</a:t>
            </a:r>
          </a:p>
          <a:p>
            <a:pPr>
              <a:buFontTx/>
              <a:buChar char="-"/>
            </a:pPr>
            <a:r>
              <a:rPr lang="en-US" dirty="0"/>
              <a:t>python setup.py </a:t>
            </a:r>
            <a:r>
              <a:rPr lang="en-US" dirty="0" err="1"/>
              <a:t>bdist_wheel</a:t>
            </a:r>
            <a:r>
              <a:rPr lang="en-US" dirty="0"/>
              <a:t> (makes a built wheel)</a:t>
            </a:r>
          </a:p>
          <a:p>
            <a:pPr>
              <a:buFontTx/>
              <a:buChar char="-"/>
            </a:pPr>
            <a:r>
              <a:rPr lang="en-US" dirty="0"/>
              <a:t>twine upload </a:t>
            </a:r>
            <a:r>
              <a:rPr lang="en-US" dirty="0" err="1"/>
              <a:t>dist</a:t>
            </a:r>
            <a:r>
              <a:rPr lang="en-US" dirty="0"/>
              <a:t>/*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pip install </a:t>
            </a:r>
            <a:r>
              <a:rPr lang="en-US" dirty="0" err="1"/>
              <a:t>dist</a:t>
            </a:r>
            <a:r>
              <a:rPr lang="en-US" dirty="0"/>
              <a:t>/</a:t>
            </a:r>
            <a:r>
              <a:rPr lang="en-US" dirty="0" err="1"/>
              <a:t>irobot</a:t>
            </a:r>
            <a:r>
              <a:rPr lang="en-US" dirty="0"/>
              <a:t>…</a:t>
            </a:r>
            <a:r>
              <a:rPr lang="en-US" dirty="0" err="1"/>
              <a:t>any.whl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pip install </a:t>
            </a:r>
            <a:r>
              <a:rPr lang="en-US" dirty="0" err="1"/>
              <a:t>irobotcreate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65D83-5EF5-40BD-9C02-A715E9A1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3096-2CBA-48BD-BD2A-D66F1A1C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077BE-40AB-4264-8CFB-2390715E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14E3E1-155A-481A-9FF4-A21EAFE3F48B}"/>
              </a:ext>
            </a:extLst>
          </p:cNvPr>
          <p:cNvSpPr/>
          <p:nvPr/>
        </p:nvSpPr>
        <p:spPr>
          <a:xfrm>
            <a:off x="76200" y="601980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>
              <a:latin typeface="Consolas" panose="020B0609020204030204" pitchFamily="49" charset="0"/>
            </a:endParaRPr>
          </a:p>
          <a:p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A3EE67-B87C-42EA-9BE2-F17AE9ECA77A}"/>
              </a:ext>
            </a:extLst>
          </p:cNvPr>
          <p:cNvSpPr/>
          <p:nvPr/>
        </p:nvSpPr>
        <p:spPr>
          <a:xfrm>
            <a:off x="304800" y="832813"/>
            <a:ext cx="853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setuptools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setup,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find_packages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setup(name             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sz="12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irobotcreate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version          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'2.1'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author           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'Chris Cantrell'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author_email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'topherCantrell@gmail.com'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description      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'Python code to control the irobotCreate2 from a raspberry pi'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license          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'MIT'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classifiers       = [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'Operating System :: POSIX :: Linux'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'License :: OSI Approved :: MIT License'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'Intended Audience :: Developers'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'Programming Language :: Python :: 3'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'Topic :: Software Development'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'Topic :: System :: Hardware'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'https://github.com/</a:t>
            </a:r>
            <a:r>
              <a:rPr lang="en-US" sz="12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topherCantrell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/robots-</a:t>
            </a:r>
            <a:r>
              <a:rPr lang="en-US" sz="12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piCreate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install_requires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= [     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</a:rPr>
              <a:t>'serial'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],   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packages         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find_packages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7780612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10672</TotalTime>
  <Words>305</Words>
  <Application>Microsoft Office PowerPoint</Application>
  <PresentationFormat>On-screen Show (16:9)</PresentationFormat>
  <Paragraphs>68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Packaging and Distribution</vt:lpstr>
      <vt:lpstr>See Also</vt:lpstr>
      <vt:lpstr>Package Installer for Python (pip)</vt:lpstr>
      <vt:lpstr>setuptools</vt:lpstr>
      <vt:lpstr>setup.py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359</cp:revision>
  <cp:lastPrinted>2015-07-06T21:44:19Z</cp:lastPrinted>
  <dcterms:created xsi:type="dcterms:W3CDTF">2015-07-04T21:12:26Z</dcterms:created>
  <dcterms:modified xsi:type="dcterms:W3CDTF">2019-07-31T02:46:28Z</dcterms:modified>
</cp:coreProperties>
</file>